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77" r:id="rId5"/>
    <p:sldId id="259" r:id="rId6"/>
    <p:sldId id="260" r:id="rId7"/>
    <p:sldId id="266" r:id="rId8"/>
    <p:sldId id="261" r:id="rId9"/>
    <p:sldId id="262" r:id="rId10"/>
    <p:sldId id="263" r:id="rId11"/>
    <p:sldId id="265" r:id="rId12"/>
    <p:sldId id="264" r:id="rId13"/>
    <p:sldId id="267" r:id="rId14"/>
    <p:sldId id="268" r:id="rId15"/>
    <p:sldId id="269" r:id="rId16"/>
    <p:sldId id="270" r:id="rId17"/>
    <p:sldId id="271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ika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0T19:37:11.883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2570A-07CF-43A9-B1D9-64DCA3E0D269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0C04DE-E47D-4918-B05D-61CFB889D25F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4.xml"/><Relationship Id="rId3" Type="http://schemas.openxmlformats.org/officeDocument/2006/relationships/hyperlink" Target="https://anikateagrawal.github.io/WebBootcamp1.0-main/pages/Project.html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hyperlink" Target="https://anikateagrawal.github.io/WebBootcamp1.0-main/pages/covidapp.html" TargetMode="Externa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1" Type="http://schemas.openxmlformats.org/officeDocument/2006/relationships/hyperlink" Target="https://anikateagrawal.github.io/WebBootcamp1.0-main/Mario-Level-1-master/index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1" Type="http://schemas.openxmlformats.org/officeDocument/2006/relationships/hyperlink" Target="https://gurshaagrawal.github.io/sudoku.github.i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hyperlink" Target="https://agrawaldisha.github.io/WebDev/html/flexboxphotogallery.html" TargetMode="Externa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hyperlink" Target="https://anikateagrawal.github.io/WebBootcamp1.0-main/quizapp/index.html" TargetMode="Externa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77085" y="2047240"/>
            <a:ext cx="8911590" cy="908685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/>
              <a:t>Web Development Project</a:t>
            </a:r>
            <a:endParaRPr lang="en-IN" sz="44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05" y="0"/>
            <a:ext cx="4314190" cy="2047240"/>
          </a:xfr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4795" y="3608070"/>
            <a:ext cx="9996805" cy="2877820"/>
          </a:xfrm>
          <a:prstGeom prst="rect">
            <a:avLst/>
          </a:prstGeom>
        </p:spPr>
      </p:pic>
      <p:sp>
        <p:nvSpPr>
          <p:cNvPr id="5" name="Text Box 4">
            <a:hlinkClick r:id="rId3" action="ppaction://hlinkfile"/>
          </p:cNvPr>
          <p:cNvSpPr txBox="1"/>
          <p:nvPr/>
        </p:nvSpPr>
        <p:spPr>
          <a:xfrm>
            <a:off x="1905635" y="3244850"/>
            <a:ext cx="8772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hlinkClick r:id="rId3" action="ppaction://hlinkfile"/>
              </a:rPr>
              <a:t>https://anikateagrawal.github.io/WebBootcamp1.0-main/pages/Project.html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520" y="60506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Web Tech</a:t>
            </a:r>
            <a:endParaRPr lang="en-IN" sz="4400" b="1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0010" y="2145665"/>
            <a:ext cx="9735185" cy="3490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881" y="105428"/>
            <a:ext cx="3932237" cy="5870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/>
              <a:t>Math Game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0517" y="692459"/>
            <a:ext cx="11372295" cy="914400"/>
          </a:xfrm>
        </p:spPr>
        <p:txBody>
          <a:bodyPr>
            <a:noAutofit/>
          </a:bodyPr>
          <a:lstStyle/>
          <a:p>
            <a:r>
              <a:rPr lang="en-US" sz="2400" dirty="0"/>
              <a:t>Here you can check how good you are in </a:t>
            </a:r>
            <a:r>
              <a:rPr lang="en-US" sz="2400" dirty="0" err="1"/>
              <a:t>Maths</a:t>
            </a:r>
            <a:r>
              <a:rPr lang="en-US" sz="2400" dirty="0"/>
              <a:t> without getting bored.</a:t>
            </a:r>
            <a:endParaRPr lang="en-US" sz="2400" dirty="0"/>
          </a:p>
          <a:p>
            <a:endParaRPr lang="en-IN" sz="2400" dirty="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442845" y="1995170"/>
            <a:ext cx="7073900" cy="42741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217" y="75460"/>
            <a:ext cx="3932237" cy="67026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u="sng" dirty="0"/>
              <a:t>Track Covid</a:t>
            </a:r>
            <a:endParaRPr lang="en-IN" sz="4000" b="1" u="sng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6" b="10986"/>
          <a:stretch>
            <a:fillRect/>
          </a:stretch>
        </p:blipFill>
        <p:spPr>
          <a:xfrm>
            <a:off x="2210540" y="2366111"/>
            <a:ext cx="7306322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965" y="745490"/>
            <a:ext cx="11416665" cy="1393825"/>
          </a:xfrm>
        </p:spPr>
        <p:txBody>
          <a:bodyPr>
            <a:noAutofit/>
          </a:bodyPr>
          <a:lstStyle/>
          <a:p>
            <a:r>
              <a:rPr lang="en-IN" sz="2400" dirty="0"/>
              <a:t>Here you can find out no. of cases and deaths of covid of any Location.</a:t>
            </a:r>
            <a:endParaRPr lang="en-IN" sz="2400" dirty="0"/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2" action="ppaction://hlinkfile"/>
              </a:rPr>
              <a:t>https://anikateagrawal.github.io/WebBootcamp1.0-main/pages/covidapp.html</a:t>
            </a:r>
            <a:endParaRPr lang="en-IN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2382" y="66584"/>
            <a:ext cx="3932237" cy="554854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u="sng" dirty="0"/>
              <a:t>Weather App</a:t>
            </a:r>
            <a:endParaRPr lang="en-IN" sz="4000" b="1" u="sng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0" b="17720"/>
          <a:stretch>
            <a:fillRect/>
          </a:stretch>
        </p:blipFill>
        <p:spPr>
          <a:xfrm>
            <a:off x="3542189" y="2348355"/>
            <a:ext cx="5655077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6128" y="559294"/>
            <a:ext cx="11230253" cy="1109708"/>
          </a:xfrm>
        </p:spPr>
        <p:txBody>
          <a:bodyPr>
            <a:noAutofit/>
          </a:bodyPr>
          <a:lstStyle/>
          <a:p>
            <a:r>
              <a:rPr lang="en-IN" sz="2400" dirty="0"/>
              <a:t>Here You can Find out the climate of any place.</a:t>
            </a:r>
            <a:endParaRPr lang="en-IN" sz="2400" dirty="0"/>
          </a:p>
          <a:p>
            <a:endParaRPr lang="en-IN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504" y="66583"/>
            <a:ext cx="3932237" cy="572609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/>
              <a:t>Mario Game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555" y="574675"/>
            <a:ext cx="10725150" cy="1380490"/>
          </a:xfrm>
        </p:spPr>
        <p:txBody>
          <a:bodyPr>
            <a:noAutofit/>
          </a:bodyPr>
          <a:lstStyle/>
          <a:p>
            <a:r>
              <a:rPr lang="en-IN" sz="2400" dirty="0"/>
              <a:t>Here your childhood favourite game</a:t>
            </a:r>
            <a:endParaRPr lang="en-IN" sz="2400" dirty="0"/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1" action="ppaction://hlinkfile"/>
              </a:rPr>
              <a:t>https://anikateagrawal.github.io/WebBootcamp1.0-main/Mario-Level-1-master/index.html</a:t>
            </a:r>
            <a:endParaRPr lang="en-IN" sz="2400" dirty="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332990" y="2228215"/>
            <a:ext cx="7171690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728" y="66583"/>
            <a:ext cx="3932237" cy="581487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 err="1"/>
              <a:t>SudoKu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489" y="583707"/>
            <a:ext cx="10688713" cy="1005396"/>
          </a:xfrm>
        </p:spPr>
        <p:txBody>
          <a:bodyPr>
            <a:normAutofit/>
          </a:bodyPr>
          <a:lstStyle/>
          <a:p>
            <a:r>
              <a:rPr lang="en-IN" sz="2400" dirty="0"/>
              <a:t>If you are a sudoku lover then get ready to have fun</a:t>
            </a:r>
            <a:endParaRPr lang="en-IN" sz="2400" dirty="0"/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1" action="ppaction://hlinkfile"/>
              </a:rPr>
              <a:t>https://gurshaagrawal.github.io/sudoku.github.io/</a:t>
            </a:r>
            <a:endParaRPr lang="en-IN" sz="2400" dirty="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352040" y="1874520"/>
            <a:ext cx="7115810" cy="4674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217" y="75461"/>
            <a:ext cx="3932237" cy="608120"/>
          </a:xfrm>
        </p:spPr>
        <p:txBody>
          <a:bodyPr>
            <a:noAutofit/>
          </a:bodyPr>
          <a:lstStyle/>
          <a:p>
            <a:pPr algn="ctr"/>
            <a:r>
              <a:rPr lang="en-IN" sz="4000" b="1" u="sng" dirty="0"/>
              <a:t>Gallery</a:t>
            </a:r>
            <a:endParaRPr lang="en-IN" sz="4000" b="1" u="sng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" b="380"/>
          <a:stretch>
            <a:fillRect/>
          </a:stretch>
        </p:blipFill>
        <p:spPr>
          <a:xfrm>
            <a:off x="1799100" y="2215190"/>
            <a:ext cx="8915400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262" y="787840"/>
            <a:ext cx="11141476" cy="889986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Place of Thousand of memories</a:t>
            </a:r>
            <a:endParaRPr lang="en-IN" sz="2400" dirty="0"/>
          </a:p>
          <a:p>
            <a:r>
              <a:rPr lang="en-IN" sz="2400" dirty="0"/>
              <a:t>Live Link-&gt;</a:t>
            </a:r>
            <a:r>
              <a:rPr lang="en-IN" sz="2400" dirty="0">
                <a:hlinkClick r:id="rId2" action="ppaction://hlinkfile"/>
              </a:rPr>
              <a:t>https://agrawaldisha.github.io/WebDev/html/flexboxphotogallery.html</a:t>
            </a:r>
            <a:endParaRPr lang="en-IN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318" y="142240"/>
            <a:ext cx="8915400" cy="566738"/>
          </a:xfrm>
        </p:spPr>
        <p:txBody>
          <a:bodyPr>
            <a:noAutofit/>
          </a:bodyPr>
          <a:p>
            <a:pPr algn="ctr"/>
            <a:r>
              <a:rPr lang="en-IN" altLang="en-US" sz="4000" b="1"/>
              <a:t>Contact Us</a:t>
            </a:r>
            <a:endParaRPr lang="en-IN" altLang="en-US" sz="4000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3898" y="708978"/>
            <a:ext cx="8915400" cy="493712"/>
          </a:xfrm>
        </p:spPr>
        <p:txBody>
          <a:bodyPr>
            <a:noAutofit/>
          </a:bodyPr>
          <a:p>
            <a:r>
              <a:rPr lang="en-IN" altLang="en-US" sz="2800"/>
              <a:t>You can send us a message anytime you want.</a:t>
            </a:r>
            <a:endParaRPr lang="en-IN" altLang="en-US" sz="2800"/>
          </a:p>
          <a:p>
            <a:endParaRPr lang="en-IN" altLang="en-US" sz="2800"/>
          </a:p>
        </p:txBody>
      </p:sp>
      <p:pic>
        <p:nvPicPr>
          <p:cNvPr id="5" name="Picture Placeholder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597785" y="2200275"/>
            <a:ext cx="746252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3615" y="1494155"/>
            <a:ext cx="8915400" cy="1917065"/>
          </a:xfrm>
        </p:spPr>
        <p:txBody>
          <a:bodyPr>
            <a:noAutofit/>
          </a:bodyPr>
          <a:p>
            <a:pPr algn="ctr"/>
            <a:r>
              <a:rPr lang="en-IN" altLang="en-US" sz="9600" b="1" u="sng"/>
              <a:t>Thank You</a:t>
            </a:r>
            <a:endParaRPr lang="en-IN" altLang="en-US" sz="9600" b="1" u="sng"/>
          </a:p>
        </p:txBody>
      </p:sp>
      <p:sp>
        <p:nvSpPr>
          <p:cNvPr id="5" name="Text Box 4"/>
          <p:cNvSpPr txBox="1"/>
          <p:nvPr/>
        </p:nvSpPr>
        <p:spPr>
          <a:xfrm>
            <a:off x="3726180" y="4312920"/>
            <a:ext cx="5703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We are ready to receive your valuable feedback.</a:t>
            </a:r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810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Languages</a:t>
            </a:r>
            <a:endParaRPr lang="en-IN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9613"/>
            <a:ext cx="10515600" cy="5495924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Franklin Gothic Medium Cond" panose="020B0606030402020204" pitchFamily="34" charset="0"/>
              </a:rPr>
              <a:t>HTML</a:t>
            </a:r>
            <a:r>
              <a:rPr lang="en-US" sz="2400" dirty="0">
                <a:latin typeface="Franklin Gothic Medium Cond" panose="020B0606030402020204" pitchFamily="34" charset="0"/>
              </a:rPr>
              <a:t>-&gt; The Hypertext markup language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</a:rPr>
              <a:t>which is used for creating web pages and web applications.</a:t>
            </a:r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r>
              <a:rPr lang="en-US" sz="2400" b="1" u="sng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CSS</a:t>
            </a:r>
            <a:r>
              <a:rPr lang="en-US" sz="2400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-&gt;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Franklin Gothic Medium Cond" panose="020B0606030402020204" pitchFamily="34" charset="0"/>
              </a:rPr>
              <a:t>Cascading Style Sheets is a style sheet language which is used to describe the look and formatting of a document written in markup language.</a:t>
            </a:r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endParaRPr lang="en-US" sz="2400" b="0" i="0" dirty="0">
              <a:solidFill>
                <a:srgbClr val="333333"/>
              </a:solidFill>
              <a:effectLst/>
              <a:latin typeface="Franklin Gothic Medium Cond" panose="020B0606030402020204" pitchFamily="34" charset="0"/>
            </a:endParaRPr>
          </a:p>
          <a:p>
            <a:r>
              <a:rPr lang="en-US" sz="2400" b="1" u="sng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JavaScript</a:t>
            </a:r>
            <a:r>
              <a:rPr lang="en-US" sz="2400" dirty="0">
                <a:solidFill>
                  <a:srgbClr val="333333"/>
                </a:solidFill>
                <a:latin typeface="Franklin Gothic Medium Cond" panose="020B0606030402020204" pitchFamily="34" charset="0"/>
              </a:rPr>
              <a:t>-&gt;  JavaScript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Franklin Gothic Medium Cond" panose="020B0606030402020204" pitchFamily="34" charset="0"/>
              </a:rPr>
              <a:t>is a scripting language used to create and control dynamic website content, i.e. anything that moves, refreshes, or otherwise changes on your screen without requiring you to manually reload a web page.</a:t>
            </a:r>
            <a:endParaRPr lang="en-US" sz="2400" b="0" i="0" dirty="0">
              <a:solidFill>
                <a:srgbClr val="292929"/>
              </a:solidFill>
              <a:effectLst/>
              <a:latin typeface="Franklin Gothic Medium Cond" panose="020B0606030402020204" pitchFamily="34" charset="0"/>
            </a:endParaRPr>
          </a:p>
          <a:p>
            <a:endParaRPr lang="en-US" sz="2400" b="0" i="0" dirty="0">
              <a:solidFill>
                <a:srgbClr val="292929"/>
              </a:solidFill>
              <a:effectLst/>
              <a:latin typeface="Franklin Gothic Medium Cond" panose="020B0606030402020204" pitchFamily="34" charset="0"/>
            </a:endParaRPr>
          </a:p>
          <a:p>
            <a:r>
              <a:rPr lang="en-US" sz="2400" b="1" u="sng" dirty="0">
                <a:solidFill>
                  <a:srgbClr val="292929"/>
                </a:solidFill>
                <a:latin typeface="Franklin Gothic Medium Cond" panose="020B0606030402020204" pitchFamily="34" charset="0"/>
              </a:rPr>
              <a:t>Bootstrap</a:t>
            </a:r>
            <a:r>
              <a:rPr lang="en-US" sz="2400" dirty="0">
                <a:solidFill>
                  <a:srgbClr val="292929"/>
                </a:solidFill>
                <a:latin typeface="Franklin Gothic Medium Cond" panose="020B0606030402020204" pitchFamily="34" charset="0"/>
              </a:rPr>
              <a:t>-&gt; </a:t>
            </a:r>
            <a:r>
              <a:rPr lang="en-US" sz="2400" b="0" i="0" dirty="0">
                <a:solidFill>
                  <a:srgbClr val="262D3D"/>
                </a:solidFill>
                <a:effectLst/>
                <a:latin typeface="Franklin Gothic Medium Cond" panose="020B0606030402020204" pitchFamily="34" charset="0"/>
              </a:rPr>
              <a:t> a collection of HTML, CSS, and JavaScript tools for creating and building web pages and web applications. It is a free and open source project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Franklin Gothic Medium Cond" panose="020B06060304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Team Members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91405" y="1454150"/>
            <a:ext cx="4313555" cy="2022475"/>
          </a:xfrm>
        </p:spPr>
        <p:txBody>
          <a:bodyPr>
            <a:normAutofit/>
          </a:bodyPr>
          <a:lstStyle/>
          <a:p>
            <a:r>
              <a:rPr lang="en-US" b="1" dirty="0" err="1"/>
              <a:t>Anikate</a:t>
            </a:r>
            <a:r>
              <a:rPr lang="en-US" b="1" dirty="0"/>
              <a:t> Agrawal</a:t>
            </a:r>
            <a:r>
              <a:rPr lang="en-IN" altLang="en-US" b="1" dirty="0"/>
              <a:t>    	</a:t>
            </a:r>
            <a:r>
              <a:rPr lang="en-US" b="1" dirty="0"/>
              <a:t>201500088</a:t>
            </a:r>
            <a:endParaRPr lang="en-US" b="1" dirty="0"/>
          </a:p>
          <a:p>
            <a:r>
              <a:rPr lang="en-US" b="1" dirty="0"/>
              <a:t>Aastha Goyal	</a:t>
            </a:r>
            <a:r>
              <a:rPr lang="en-IN" altLang="en-US" b="1" dirty="0"/>
              <a:t>	</a:t>
            </a:r>
            <a:r>
              <a:rPr lang="en-US" b="1" dirty="0"/>
              <a:t>201500004</a:t>
            </a:r>
            <a:endParaRPr lang="en-US" b="1" dirty="0"/>
          </a:p>
          <a:p>
            <a:r>
              <a:rPr lang="en-US" b="1" dirty="0" err="1"/>
              <a:t>Gursha</a:t>
            </a:r>
            <a:r>
              <a:rPr lang="en-US" b="1" dirty="0"/>
              <a:t> Agrawal		201500259</a:t>
            </a:r>
            <a:endParaRPr lang="en-US" b="1" dirty="0"/>
          </a:p>
          <a:p>
            <a:r>
              <a:rPr lang="en-US" b="1" dirty="0"/>
              <a:t>Disha Agrawal		201500225</a:t>
            </a:r>
            <a:endParaRPr lang="en-IN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5790565" y="158369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7" name="Picture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17065" y="3258820"/>
            <a:ext cx="9404350" cy="271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Web Apps</a:t>
            </a:r>
            <a:endParaRPr lang="en-IN" sz="4400" b="1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0750" y="1661795"/>
            <a:ext cx="10946765" cy="5008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881" y="150920"/>
            <a:ext cx="3932237" cy="701336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Quiz Page</a:t>
            </a:r>
            <a:endParaRPr lang="en-IN" sz="4000" b="1" u="sng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3" b="3443"/>
          <a:stretch>
            <a:fillRect/>
          </a:stretch>
        </p:blipFill>
        <p:spPr>
          <a:xfrm>
            <a:off x="2849732" y="2525909"/>
            <a:ext cx="6578354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033" y="1129125"/>
            <a:ext cx="10816592" cy="877229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Here you can create your own quiz and share quiz name with your friends</a:t>
            </a:r>
            <a:endParaRPr lang="en-US" sz="2400" dirty="0"/>
          </a:p>
          <a:p>
            <a:r>
              <a:rPr lang="en-US" sz="2400" dirty="0"/>
              <a:t>Live Link-&gt;</a:t>
            </a:r>
            <a:r>
              <a:rPr lang="en-US" sz="2400" dirty="0">
                <a:hlinkClick r:id="rId2" action="ppaction://hlinkfile"/>
              </a:rPr>
              <a:t>https://anikateagrawal.github.io/WebBootcamp1.0-main/quizapp/index.html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62" y="1384916"/>
            <a:ext cx="5354100" cy="46430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259"/>
            <a:ext cx="6463995" cy="464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303" y="102094"/>
            <a:ext cx="3932237" cy="705775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To-Do List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903" y="895607"/>
            <a:ext cx="10524309" cy="1019690"/>
          </a:xfrm>
        </p:spPr>
        <p:txBody>
          <a:bodyPr>
            <a:normAutofit/>
          </a:bodyPr>
          <a:lstStyle/>
          <a:p>
            <a:r>
              <a:rPr lang="en-US" sz="2000" dirty="0"/>
              <a:t>By Using To-Do list you can manage your Tasks easily</a:t>
            </a:r>
            <a:endParaRPr lang="en-IN" sz="20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50" y="2254929"/>
            <a:ext cx="6019060" cy="423464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6871" y="124072"/>
            <a:ext cx="3932237" cy="719307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Calculator</a:t>
            </a:r>
            <a:endParaRPr lang="en-IN" sz="4000" b="1" u="sn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2761" y="921059"/>
            <a:ext cx="10741981" cy="783454"/>
          </a:xfrm>
        </p:spPr>
        <p:txBody>
          <a:bodyPr>
            <a:normAutofit/>
          </a:bodyPr>
          <a:lstStyle/>
          <a:p>
            <a:r>
              <a:rPr lang="en-US" sz="2000" dirty="0"/>
              <a:t>You can easily get the answers of the complex problems in just few seconds.</a:t>
            </a:r>
            <a:endParaRPr lang="en-US" sz="2000" dirty="0"/>
          </a:p>
          <a:p>
            <a:endParaRPr lang="en-IN" sz="2000" dirty="0"/>
          </a:p>
        </p:txBody>
      </p:sp>
      <p:pic>
        <p:nvPicPr>
          <p:cNvPr id="7" name="Picture Placeholder 6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326640" y="1948815"/>
            <a:ext cx="7920355" cy="43757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881" y="93216"/>
            <a:ext cx="3932237" cy="6613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/>
              <a:t>Web Clock</a:t>
            </a:r>
            <a:endParaRPr lang="en-IN" sz="4000" b="1" u="sng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" b="4537"/>
          <a:stretch>
            <a:fillRect/>
          </a:stretch>
        </p:blipFill>
        <p:spPr>
          <a:xfrm>
            <a:off x="1638299" y="2401621"/>
            <a:ext cx="8915400" cy="385497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325" y="885825"/>
            <a:ext cx="10999470" cy="1061085"/>
          </a:xfrm>
        </p:spPr>
        <p:txBody>
          <a:bodyPr>
            <a:noAutofit/>
          </a:bodyPr>
          <a:lstStyle/>
          <a:p>
            <a:r>
              <a:rPr lang="en-US" sz="2400" dirty="0"/>
              <a:t>Here you get to know the live time</a:t>
            </a:r>
            <a:endParaRPr lang="en-US" sz="2400" dirty="0"/>
          </a:p>
          <a:p>
            <a:endParaRPr lang="en-IN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1985</Words>
  <Application>WPS Presentation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Wingdings 3</vt:lpstr>
      <vt:lpstr>Arial</vt:lpstr>
      <vt:lpstr>Franklin Gothic Medium Cond</vt:lpstr>
      <vt:lpstr>Century Gothic</vt:lpstr>
      <vt:lpstr>Microsoft YaHei</vt:lpstr>
      <vt:lpstr>Arial Unicode MS</vt:lpstr>
      <vt:lpstr>Calibri</vt:lpstr>
      <vt:lpstr>Wisp</vt:lpstr>
      <vt:lpstr>Web Development Project</vt:lpstr>
      <vt:lpstr>Languages</vt:lpstr>
      <vt:lpstr>Team Members</vt:lpstr>
      <vt:lpstr>Web Apps</vt:lpstr>
      <vt:lpstr>Quiz Page</vt:lpstr>
      <vt:lpstr>PowerPoint 演示文稿</vt:lpstr>
      <vt:lpstr>To-Do List</vt:lpstr>
      <vt:lpstr>Calculator</vt:lpstr>
      <vt:lpstr>Web Clock</vt:lpstr>
      <vt:lpstr>Web Tech</vt:lpstr>
      <vt:lpstr>Math Game</vt:lpstr>
      <vt:lpstr>Track Covid</vt:lpstr>
      <vt:lpstr>Weather App</vt:lpstr>
      <vt:lpstr>Mario Game</vt:lpstr>
      <vt:lpstr>SudoKu</vt:lpstr>
      <vt:lpstr>Gallery</vt:lpstr>
      <vt:lpstr>Contact Us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Project</dc:title>
  <dc:creator>Aastha Goyal</dc:creator>
  <cp:lastModifiedBy>anika</cp:lastModifiedBy>
  <cp:revision>3</cp:revision>
  <dcterms:created xsi:type="dcterms:W3CDTF">2022-07-20T09:24:00Z</dcterms:created>
  <dcterms:modified xsi:type="dcterms:W3CDTF">2023-02-27T12:54:50Z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6960DEEE3E9349D984A2A4E323997F9A</vt:lpwstr>
  </property>
  <property fmtid="{D5CDD505-2E9C-101B-9397-08002B2CF9AE}" pid="3" name="KSOProductBuildVer">
    <vt:lpwstr>1033-11.2.0.11486</vt:lpwstr>
  </property>
</Properties>
</file>